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sldIdLst>
    <p:sldId id="256" r:id="rId2"/>
    <p:sldId id="258" r:id="rId3"/>
    <p:sldId id="266" r:id="rId4"/>
    <p:sldId id="260" r:id="rId5"/>
    <p:sldId id="261" r:id="rId6"/>
    <p:sldId id="262" r:id="rId7"/>
    <p:sldId id="263" r:id="rId8"/>
    <p:sldId id="264" r:id="rId9"/>
    <p:sldId id="265" r:id="rId10"/>
    <p:sldId id="268" r:id="rId11"/>
    <p:sldId id="26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54F11E-B715-4416-888C-62D635D7F15D}" type="datetimeFigureOut">
              <a:rPr lang="fr-FR" smtClean="0"/>
              <a:t>15/02/2021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B3413-9FEA-4549-8AA4-BCF86DE65A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7735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align-items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B3413-9FEA-4549-8AA4-BCF86DE65A4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668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fr-F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fr-F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fr-F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fr-F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-direction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fr-F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aligner de gauche</a:t>
            </a:r>
          </a:p>
          <a:p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fr-F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</a:t>
            </a:r>
            <a:r>
              <a:rPr lang="fr-F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-content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fr-F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 centrer tous le contenu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fr-F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</a:t>
            </a:r>
            <a:r>
              <a:rPr lang="fr-F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-block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 </a:t>
            </a:r>
            <a:r>
              <a:rPr lang="fr-F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alligner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les </a:t>
            </a:r>
            <a:r>
              <a:rPr lang="fr-F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element</a:t>
            </a:r>
            <a:endParaRPr lang="fr-F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B3413-9FEA-4549-8AA4-BCF86DE65A4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427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FF24E36D-F8F0-4C93-97EB-6C37BD9FC231}" type="datetime1">
              <a:rPr lang="fr-FR" smtClean="0"/>
              <a:t>15/02/2021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659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CE878-5508-4CDD-81F7-353545F90B92}" type="datetime1">
              <a:rPr lang="fr-FR" smtClean="0"/>
              <a:t>15/02/2021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014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6A058-509F-4045-95A5-25AD2A56E780}" type="datetime1">
              <a:rPr lang="fr-FR" smtClean="0"/>
              <a:t>15/02/2021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94853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BF20-4174-4D03-BB13-937A1B2BF380}" type="datetime1">
              <a:rPr lang="fr-FR" smtClean="0"/>
              <a:t>15/02/2021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14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1EA86-AD83-4A3E-93A6-3E3FB22055B3}" type="datetime1">
              <a:rPr lang="fr-FR" smtClean="0"/>
              <a:t>15/02/2021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8405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70E8D-B516-4E75-85DE-33CD701A99C2}" type="datetime1">
              <a:rPr lang="fr-FR" smtClean="0"/>
              <a:t>15/02/2021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160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890EC-5AD8-4DB5-AF4D-BDE784DFE8C3}" type="datetime1">
              <a:rPr lang="fr-FR" smtClean="0"/>
              <a:t>15/02/2021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382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6D7D2-C749-4D98-A250-9A268DB8DA07}" type="datetime1">
              <a:rPr lang="fr-FR" smtClean="0"/>
              <a:t>15/02/2021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6110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A787-4342-4AD4-9B0B-6543D60388FD}" type="datetime1">
              <a:rPr lang="fr-FR" smtClean="0"/>
              <a:t>15/02/2021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3791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4DE1F-F39C-444D-8880-FF773FF5B534}" type="datetime1">
              <a:rPr lang="fr-FR" smtClean="0"/>
              <a:t>15/02/2021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2049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ACB32-3036-4C19-8C20-0033776469EB}" type="datetime1">
              <a:rPr lang="fr-FR" smtClean="0"/>
              <a:t>15/02/2021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442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C3880-F2D0-4A8E-805C-3D49E17351FE}" type="datetime1">
              <a:rPr lang="fr-FR" smtClean="0"/>
              <a:t>15/02/2021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3231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DC802-0384-4497-83D9-6E05B22E0CB5}" type="datetime1">
              <a:rPr lang="fr-FR" smtClean="0"/>
              <a:t>15/02/2021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1602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56E74-1933-4974-A638-2A2F6DF5576A}" type="datetime1">
              <a:rPr lang="fr-FR" smtClean="0"/>
              <a:t>15/02/2021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989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1DB7C-FEBF-43D3-94D8-AB470C0CBD5E}" type="datetime1">
              <a:rPr lang="fr-FR" smtClean="0"/>
              <a:t>15/02/2021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9033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263F3-561A-4936-860A-636AAAE86705}" type="datetime1">
              <a:rPr lang="fr-FR" smtClean="0"/>
              <a:t>15/02/2021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8048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F5388-B528-47E4-BED1-5E4A2299716B}" type="datetime1">
              <a:rPr lang="fr-FR" smtClean="0"/>
              <a:t>15/02/2021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560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008E528-4AED-4DD0-AFB3-8D59A22E3B64}" type="datetime1">
              <a:rPr lang="fr-FR" smtClean="0"/>
              <a:t>15/02/2021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06E43A6-9CE0-44DF-AA9C-6260FCD430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5182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ent.cesi.fr/servlet/urlfiche?OBJET=PERSONNE&amp;CODE=1819317&amp;LANGUE=0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404527-ADC5-4464-A5DA-3CA625D3E3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Portfolio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3F64E69-B344-4C1B-81C3-32862F7D5F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GMSI 2019-2021</a:t>
            </a:r>
          </a:p>
        </p:txBody>
      </p:sp>
    </p:spTree>
    <p:extLst>
      <p:ext uri="{BB962C8B-B14F-4D97-AF65-F5344CB8AC3E}">
        <p14:creationId xmlns:p14="http://schemas.microsoft.com/office/powerpoint/2010/main" val="29540811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D76650-5D32-4A11-B741-FDA871C5F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Déploiement 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2276EB7-A1D2-4C1C-A702-F94BFEC3440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/>
          </a:bodyPr>
          <a:lstStyle/>
          <a:p>
            <a:r>
              <a:rPr lang="fr-FR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le site internet est héberger chez: Amazon sur une instance EC2 (Ubuntu) sur laquelle Apache 2 a été installée</a:t>
            </a:r>
          </a:p>
          <a:p>
            <a:r>
              <a:rPr lang="fr-FR">
                <a:solidFill>
                  <a:srgbClr val="000000"/>
                </a:solidFill>
                <a:latin typeface="arial" panose="020B0604020202020204" pitchFamily="34" charset="0"/>
              </a:rPr>
              <a:t>Les ports ssh smtp http et https ont été ouvert   </a:t>
            </a:r>
          </a:p>
          <a:p>
            <a:r>
              <a:rPr lang="fr-FR">
                <a:solidFill>
                  <a:srgbClr val="000000"/>
                </a:solidFill>
                <a:latin typeface="arial" panose="020B0604020202020204" pitchFamily="34" charset="0"/>
              </a:rPr>
              <a:t>On accède a la VM par PuTTY en connexion ssh</a:t>
            </a:r>
          </a:p>
          <a:p>
            <a:r>
              <a:rPr lang="fr-FR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fr-FR" b="0" i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43F145A-6153-4EE6-8F68-1422DE774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10</a:t>
            </a:fld>
            <a:endParaRPr lang="fr-FR"/>
          </a:p>
        </p:txBody>
      </p:sp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B2A59331-4940-48E2-B137-880416F54D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2266" y="2118826"/>
            <a:ext cx="6321373" cy="2555811"/>
          </a:xfrm>
        </p:spPr>
      </p:pic>
    </p:spTree>
    <p:extLst>
      <p:ext uri="{BB962C8B-B14F-4D97-AF65-F5344CB8AC3E}">
        <p14:creationId xmlns:p14="http://schemas.microsoft.com/office/powerpoint/2010/main" val="2010103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3A9C4B-EE25-4065-A5C1-67E00800D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866" y="1672618"/>
            <a:ext cx="3718455" cy="585105"/>
          </a:xfrm>
        </p:spPr>
        <p:txBody>
          <a:bodyPr/>
          <a:lstStyle/>
          <a:p>
            <a:r>
              <a:rPr lang="fr-FR" dirty="0"/>
              <a:t>Lighthouse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FFD9DE9D-7C93-4E15-A385-C689D61C26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78178" y="651799"/>
            <a:ext cx="6068439" cy="1456919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C173182-56A4-4432-9400-B093A468903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J’ai fait un lighthouse sur chaque page du site pour me permettre de mesurer la qualité de mes page web et de savoir comment les optimiser</a:t>
            </a:r>
          </a:p>
          <a:p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CFC5BF8-D39F-4B59-B2C6-FB55118EA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8178" y="2340039"/>
            <a:ext cx="6068438" cy="149565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7B2BDC7-C277-44E5-B6F4-5FE2CCAA30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8179" y="3918532"/>
            <a:ext cx="6068438" cy="1499635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449995C-184E-4131-9E93-E350B810B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2014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581FD1-35CE-4CFA-95B7-0F899EC7E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Remerciement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412C69-C798-4573-A282-0B3DA3D77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Je souhaite </a:t>
            </a:r>
            <a:r>
              <a:rPr lang="fr-FR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remercier :</a:t>
            </a:r>
          </a:p>
          <a:p>
            <a:pPr marL="0" indent="0">
              <a:buNone/>
            </a:pPr>
            <a:endParaRPr lang="fr-FR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Mr Jean-Émile THELLIER</a:t>
            </a:r>
            <a:endParaRPr lang="fr-FR" b="0" i="0" u="none" strike="noStrike" dirty="0">
              <a:solidFill>
                <a:srgbClr val="757474"/>
              </a:solidFill>
              <a:effectLst/>
              <a:latin typeface="inherit"/>
              <a:hlinkClick r:id="rId2" tooltip="Intervenant - Aymeric BONDELU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Mr Aymeric BONDELU</a:t>
            </a:r>
          </a:p>
          <a:p>
            <a:pPr marL="0" indent="0">
              <a:buNone/>
            </a:pPr>
            <a:r>
              <a:rPr lang="fr-FR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Pour leurs accompagnements et leurs supports de cours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456599-65E4-4471-AA94-4235B8C11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5046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6C4231-2F09-4BE8-99E2-E2A47078A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Ce que j’ai utilisé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18D92B0-96FD-4F18-BE8F-FF1BFDF68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Logiciels et site internet utilisé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E6D3104-FC1F-40DB-ACF4-FA011FB86C7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FR" dirty="0"/>
              <a:t>Visual studio code</a:t>
            </a:r>
          </a:p>
          <a:p>
            <a:r>
              <a:rPr lang="fr-FR" dirty="0"/>
              <a:t>Git</a:t>
            </a:r>
          </a:p>
          <a:p>
            <a:r>
              <a:rPr lang="fr-FR" dirty="0"/>
              <a:t>GitHub</a:t>
            </a:r>
          </a:p>
          <a:p>
            <a:r>
              <a:rPr lang="fr-FR" dirty="0"/>
              <a:t>AWS</a:t>
            </a:r>
          </a:p>
          <a:p>
            <a:r>
              <a:rPr lang="fr-FR" dirty="0"/>
              <a:t>Ubuntu</a:t>
            </a:r>
          </a:p>
          <a:p>
            <a:r>
              <a:rPr lang="fr-FR" dirty="0"/>
              <a:t>Apache 2</a:t>
            </a:r>
          </a:p>
          <a:p>
            <a:r>
              <a:rPr lang="fr-FR" dirty="0"/>
              <a:t>Putty</a:t>
            </a:r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072668F-BE13-431F-A3B9-626D34C4FA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Langages de programmation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B046650-0983-4815-B1BC-EDB2F13716D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FR" dirty="0"/>
              <a:t>HTML</a:t>
            </a:r>
          </a:p>
          <a:p>
            <a:r>
              <a:rPr lang="fr-FR" dirty="0"/>
              <a:t>CSS</a:t>
            </a:r>
          </a:p>
          <a:p>
            <a:r>
              <a:rPr lang="fr-FR" dirty="0"/>
              <a:t>JAVASCRIPT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BF64055-E490-43B5-88E8-C00D72DF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5379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F07F8-13E3-431E-9411-F4CB86B25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Pourquoi j’ai choisi</a:t>
            </a:r>
            <a:br>
              <a:rPr lang="fr-FR" dirty="0"/>
            </a:br>
            <a:r>
              <a:rPr lang="fr-FR" dirty="0"/>
              <a:t> de ne pas utiliser Bootstrap et WordPress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C7DBFC5-AC56-42DD-87E4-E02ECFC99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87614" y="2701724"/>
            <a:ext cx="8416771" cy="3281825"/>
          </a:xfrm>
        </p:spPr>
        <p:txBody>
          <a:bodyPr/>
          <a:lstStyle/>
          <a:p>
            <a:r>
              <a:rPr lang="fr-FR" dirty="0"/>
              <a:t>Liberté</a:t>
            </a:r>
          </a:p>
          <a:p>
            <a:r>
              <a:rPr lang="fr-FR" dirty="0"/>
              <a:t>Comprendre la logique du langage de programmation</a:t>
            </a:r>
          </a:p>
          <a:p>
            <a:r>
              <a:rPr lang="fr-FR" dirty="0"/>
              <a:t>Fierté</a:t>
            </a:r>
          </a:p>
          <a:p>
            <a:r>
              <a:rPr lang="fr-FR" dirty="0"/>
              <a:t>Développer mes connaissances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599CC1F-961C-4B88-8552-6F0E46E7C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3509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BBCA60-821B-4E00-BE87-1650219E3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Barre de navigation</a:t>
            </a:r>
            <a:br>
              <a:rPr lang="fr-FR" dirty="0"/>
            </a:br>
            <a:r>
              <a:rPr lang="fr-FR" dirty="0"/>
              <a:t>et </a:t>
            </a:r>
            <a:br>
              <a:rPr lang="fr-FR" dirty="0"/>
            </a:br>
            <a:r>
              <a:rPr lang="fr-FR" dirty="0"/>
              <a:t>page d’accueil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BA6E46-864E-4DC0-A959-59F5FB6A3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3811" y="3036163"/>
            <a:ext cx="3718455" cy="2433306"/>
          </a:xfrm>
        </p:spPr>
        <p:txBody>
          <a:bodyPr>
            <a:normAutofit lnSpcReduction="10000"/>
          </a:bodyPr>
          <a:lstStyle/>
          <a:p>
            <a:r>
              <a:rPr lang="fr-FR" dirty="0"/>
              <a:t>Pour la page d’accueil </a:t>
            </a:r>
          </a:p>
          <a:p>
            <a:r>
              <a:rPr lang="fr-FR" dirty="0"/>
              <a:t>la </a:t>
            </a:r>
            <a:r>
              <a:rPr lang="fr-FR" dirty="0" err="1"/>
              <a:t>difficultée</a:t>
            </a:r>
            <a:r>
              <a:rPr lang="fr-FR" dirty="0"/>
              <a:t> a été de pouvoir positionner le texte</a:t>
            </a:r>
          </a:p>
          <a:p>
            <a:r>
              <a:rPr lang="fr-FR" dirty="0"/>
              <a:t>Et que l’image de fond s’adapte correctement</a:t>
            </a:r>
          </a:p>
          <a:p>
            <a:r>
              <a:rPr lang="fr-FR" dirty="0"/>
              <a:t>Deux classes on été créer pour afficher ou cacher les </a:t>
            </a:r>
            <a:r>
              <a:rPr lang="fr-FR" dirty="0" err="1"/>
              <a:t>scrolls</a:t>
            </a:r>
            <a:r>
              <a:rPr lang="fr-FR" dirty="0"/>
              <a:t> bar et la positionner sous la barre de navigation</a:t>
            </a:r>
          </a:p>
          <a:p>
            <a:endParaRPr lang="fr-FR" dirty="0"/>
          </a:p>
        </p:txBody>
      </p:sp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45914454-1CA7-47B0-92E2-50056A8B00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24142" y="1518639"/>
            <a:ext cx="6193729" cy="3024846"/>
          </a:xfr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5A5F001-55C1-46CA-BE60-9CD8BC07E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4409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BC90DA-CC71-4547-8F55-65BC83E1E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Float</a:t>
            </a:r>
            <a:r>
              <a:rPr lang="fr-FR" dirty="0"/>
              <a:t> , </a:t>
            </a:r>
            <a:r>
              <a:rPr lang="fr-FR" dirty="0" err="1"/>
              <a:t>Flexbox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et </a:t>
            </a:r>
            <a:br>
              <a:rPr lang="fr-FR" dirty="0"/>
            </a:br>
            <a:r>
              <a:rPr lang="fr-FR" dirty="0"/>
              <a:t>Présentation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D13519C7-AE90-45B3-B6A0-B13AD898D9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87425" y="982663"/>
            <a:ext cx="4931951" cy="4892675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B8A821-A2B1-4F6C-88F4-CF3BF2901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 err="1"/>
              <a:t>float</a:t>
            </a:r>
            <a:r>
              <a:rPr lang="fr-FR" dirty="0"/>
              <a:t> m’a permis de mettre mon image à gauche et ma zone de texte à droite tout en les alignant</a:t>
            </a:r>
          </a:p>
          <a:p>
            <a:r>
              <a:rPr lang="fr-FR" dirty="0"/>
              <a:t>Les </a:t>
            </a:r>
            <a:r>
              <a:rPr lang="fr-FR" dirty="0" err="1"/>
              <a:t>flexbox</a:t>
            </a:r>
            <a:r>
              <a:rPr lang="fr-FR" dirty="0"/>
              <a:t> permettent de rendre des </a:t>
            </a:r>
            <a:r>
              <a:rPr lang="fr-FR" dirty="0" err="1"/>
              <a:t>contenaire</a:t>
            </a:r>
            <a:r>
              <a:rPr lang="fr-FR" dirty="0"/>
              <a:t> flexibles qui seront adaptatifs à la fenêtre et de pouvoir de gérer ces </a:t>
            </a:r>
            <a:r>
              <a:rPr lang="fr-FR" dirty="0" err="1"/>
              <a:t>contenaire</a:t>
            </a:r>
            <a:r>
              <a:rPr lang="fr-FR" dirty="0"/>
              <a:t> en colonne </a:t>
            </a:r>
          </a:p>
          <a:p>
            <a:r>
              <a:rPr lang="fr-FR" dirty="0"/>
              <a:t>Ce qui ma permit d’aligner et d’égaliser les éléments </a:t>
            </a:r>
          </a:p>
          <a:p>
            <a:r>
              <a:rPr lang="fr-FR" dirty="0"/>
              <a:t>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D15869D-D662-422E-976E-B5E32B7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4084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A70850-B544-4D2F-8A91-5EE83DF0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Lien et redirection</a:t>
            </a:r>
            <a:br>
              <a:rPr lang="fr-FR" dirty="0"/>
            </a:br>
            <a:r>
              <a:rPr lang="fr-FR" dirty="0"/>
              <a:t>et </a:t>
            </a:r>
            <a:br>
              <a:rPr lang="fr-FR" dirty="0"/>
            </a:br>
            <a:r>
              <a:rPr lang="fr-FR" dirty="0"/>
              <a:t>Compétences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1CC7659-CC0A-49FA-B46B-9B6E69218EA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fr-FR" dirty="0"/>
              <a:t>Les icones ont été redimensionner directement dans l’HTML</a:t>
            </a:r>
          </a:p>
          <a:p>
            <a:r>
              <a:rPr lang="fr-FR" dirty="0"/>
              <a:t>Le </a:t>
            </a:r>
            <a:r>
              <a:rPr lang="fr-FR" dirty="0" err="1"/>
              <a:t>footer</a:t>
            </a:r>
            <a:r>
              <a:rPr lang="fr-FR" dirty="0"/>
              <a:t> a été créer sur cette page pour positionner le lien LinkedIn et le CV</a:t>
            </a:r>
          </a:p>
          <a:p>
            <a:r>
              <a:rPr lang="fr-FR" dirty="0"/>
              <a:t>Pour le lien de redirection  LinkedIn</a:t>
            </a:r>
          </a:p>
          <a:p>
            <a:r>
              <a:rPr lang="fr-FR" dirty="0"/>
              <a:t>L’image a été intégré au lien </a:t>
            </a:r>
          </a:p>
          <a:p>
            <a:r>
              <a:rPr lang="fr-FR" dirty="0"/>
              <a:t>En mettant une balise &lt;</a:t>
            </a:r>
            <a:r>
              <a:rPr lang="fr-FR" dirty="0" err="1"/>
              <a:t>img</a:t>
            </a:r>
            <a:r>
              <a:rPr lang="fr-FR" dirty="0"/>
              <a:t>&gt; dans une balise &lt;a&gt;</a:t>
            </a:r>
          </a:p>
          <a:p>
            <a:r>
              <a:rPr lang="fr-FR" dirty="0"/>
              <a:t>Pour le CV l’attribut download a été rajouter dans la balise &lt;a&gt;  </a:t>
            </a:r>
          </a:p>
        </p:txBody>
      </p:sp>
      <p:pic>
        <p:nvPicPr>
          <p:cNvPr id="14" name="Espace réservé du contenu 13">
            <a:extLst>
              <a:ext uri="{FF2B5EF4-FFF2-40B4-BE49-F238E27FC236}">
                <a16:creationId xmlns:a16="http://schemas.microsoft.com/office/drawing/2014/main" id="{96FD2D3F-BAE8-4121-94B6-D66857B68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8138" y="1788331"/>
            <a:ext cx="5470525" cy="3281339"/>
          </a:xfr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9BC2196-A755-4705-A43C-55457CB0C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6730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993686-5FFB-4321-9048-A538E2022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Timeline</a:t>
            </a:r>
            <a:br>
              <a:rPr lang="fr-FR" dirty="0"/>
            </a:br>
            <a:r>
              <a:rPr lang="fr-FR" dirty="0"/>
              <a:t>et </a:t>
            </a:r>
            <a:br>
              <a:rPr lang="fr-FR" dirty="0"/>
            </a:br>
            <a:r>
              <a:rPr lang="fr-FR" dirty="0"/>
              <a:t>Expériences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495EE2D-9FC3-4F77-A1D3-F8520EB8B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3337" y="3031062"/>
            <a:ext cx="3718455" cy="2438404"/>
          </a:xfrm>
        </p:spPr>
        <p:txBody>
          <a:bodyPr>
            <a:normAutofit/>
          </a:bodyPr>
          <a:lstStyle/>
          <a:p>
            <a:r>
              <a:rPr lang="fr-FR" dirty="0"/>
              <a:t>Pour la barre centrale j’ai utilisé la propriété content  avec aucune valeur grâce au pseudo-élément after qui viens appliquer la partis cosmétique a l’élément après son chargement</a:t>
            </a:r>
          </a:p>
          <a:p>
            <a:r>
              <a:rPr lang="fr-FR" dirty="0"/>
              <a:t>Les point on été fais grâce au border radius et au box-</a:t>
            </a:r>
            <a:r>
              <a:rPr lang="fr-FR" dirty="0" err="1"/>
              <a:t>shadow</a:t>
            </a:r>
            <a:r>
              <a:rPr lang="fr-FR" dirty="0"/>
              <a:t> qui permet de mettre une ombre au tour de l’élément 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80CE57D0-DF43-4CBF-9A9C-BF8A6FD29B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8138" y="1951181"/>
            <a:ext cx="5470525" cy="2955639"/>
          </a:xfr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2D46864-E0E5-46FD-8333-E790622E6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9566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ECB1AB-8F83-4987-AB53-8B00DF23A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Responsivité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0D594F0-C44A-4140-8666-214960AF832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Pour permettre a l’affichage de s’adapter parfaitement suivant les différentes tailles et type d’écran(Desktop/Mobile).</a:t>
            </a:r>
          </a:p>
          <a:p>
            <a:r>
              <a:rPr lang="fr-FR" dirty="0"/>
              <a:t>J’ai utilisé des règles media Queries en CSS.</a:t>
            </a:r>
          </a:p>
          <a:p>
            <a:r>
              <a:rPr lang="fr-FR" dirty="0"/>
              <a:t>A partir d’une certaine taille, grâce a celle-ci j’ai pu appliquer du CSS quand la condition était remplie.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2978BA89-062E-464D-93EF-E6FDE6677A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5666" y="982663"/>
            <a:ext cx="2755469" cy="4892675"/>
          </a:xfr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4D4CFB0-46DC-499C-A81F-51F3210A1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4392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5B6295-D4C1-4C46-B510-526F00377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SMTP</a:t>
            </a:r>
            <a:br>
              <a:rPr lang="fr-FR" dirty="0"/>
            </a:br>
            <a:r>
              <a:rPr lang="fr-FR" dirty="0"/>
              <a:t>et</a:t>
            </a:r>
            <a:br>
              <a:rPr lang="fr-FR" dirty="0"/>
            </a:br>
            <a:r>
              <a:rPr lang="fr-FR" dirty="0"/>
              <a:t>Formulaire de contact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19D97DB6-271A-4B02-AB46-2C9EADFD25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9852" y="982663"/>
            <a:ext cx="4267097" cy="4892675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AC4A884-BC74-44E9-BE3A-CE2AC91B7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Pour l’envois de mail</a:t>
            </a:r>
          </a:p>
          <a:p>
            <a:r>
              <a:rPr lang="fr-FR" dirty="0"/>
              <a:t>Grace au javascript j’ai créé une fonction qui récupéré les informations dans les champs souhaiter </a:t>
            </a:r>
          </a:p>
          <a:p>
            <a:r>
              <a:rPr lang="fr-FR" dirty="0"/>
              <a:t>Si un des champs nom ,email ,votre message ne sont pas remplis la fonction s’arrête au moment du click sur envoyer et un message d’alerte apparais  </a:t>
            </a:r>
          </a:p>
          <a:p>
            <a:r>
              <a:rPr lang="fr-FR" dirty="0"/>
              <a:t>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F9B5205-C921-4002-BEEB-2E16367B8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E43A6-9CE0-44DF-AA9C-6260FCD430F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77143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que">
  <a:themeElements>
    <a:clrScheme name="Organique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que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qu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463</TotalTime>
  <Words>549</Words>
  <Application>Microsoft Office PowerPoint</Application>
  <PresentationFormat>Grand écran</PresentationFormat>
  <Paragraphs>85</Paragraphs>
  <Slides>12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Arial</vt:lpstr>
      <vt:lpstr>Arial</vt:lpstr>
      <vt:lpstr>Calibri</vt:lpstr>
      <vt:lpstr>Consolas</vt:lpstr>
      <vt:lpstr>Garamond</vt:lpstr>
      <vt:lpstr>inherit</vt:lpstr>
      <vt:lpstr>Segoe UI</vt:lpstr>
      <vt:lpstr>Organique</vt:lpstr>
      <vt:lpstr>Portfolio</vt:lpstr>
      <vt:lpstr>Ce que j’ai utilisé</vt:lpstr>
      <vt:lpstr>Pourquoi j’ai choisi  de ne pas utiliser Bootstrap et WordPress</vt:lpstr>
      <vt:lpstr>Barre de navigation et  page d’accueil</vt:lpstr>
      <vt:lpstr>Float , Flexbox  et  Présentation</vt:lpstr>
      <vt:lpstr>Lien et redirection et  Compétences</vt:lpstr>
      <vt:lpstr>Timeline et  Expériences</vt:lpstr>
      <vt:lpstr>Responsivité</vt:lpstr>
      <vt:lpstr>SMTP et Formulaire de contact</vt:lpstr>
      <vt:lpstr>Déploiement </vt:lpstr>
      <vt:lpstr>Lighthouse</vt:lpstr>
      <vt:lpstr>Remerciement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Damien Kiehl</dc:creator>
  <cp:lastModifiedBy>Damien Kiehl</cp:lastModifiedBy>
  <cp:revision>7</cp:revision>
  <dcterms:created xsi:type="dcterms:W3CDTF">2021-02-13T12:29:27Z</dcterms:created>
  <dcterms:modified xsi:type="dcterms:W3CDTF">2021-02-15T17:49:37Z</dcterms:modified>
</cp:coreProperties>
</file>

<file path=docProps/thumbnail.jpeg>
</file>